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7" r:id="rId5"/>
    <p:sldId id="258" r:id="rId6"/>
    <p:sldId id="261" r:id="rId7"/>
    <p:sldId id="262" r:id="rId8"/>
    <p:sldId id="266" r:id="rId9"/>
    <p:sldId id="270" r:id="rId10"/>
    <p:sldId id="263" r:id="rId11"/>
    <p:sldId id="268" r:id="rId12"/>
    <p:sldId id="264" r:id="rId13"/>
    <p:sldId id="272" r:id="rId14"/>
    <p:sldId id="271" r:id="rId15"/>
    <p:sldId id="2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E62D5-083E-4097-A95A-9289F2ACF93A}" v="57" dt="2026-02-11T23:25:16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lianna Vieira" userId="844cfe7e2fc654db" providerId="LiveId" clId="{16C18E94-2AE6-4C3F-AD09-573E5A30869E}"/>
    <pc:docChg chg="undo redo custSel addSld delSld modSld sldOrd">
      <pc:chgData name="Jullianna Vieira" userId="844cfe7e2fc654db" providerId="LiveId" clId="{16C18E94-2AE6-4C3F-AD09-573E5A30869E}" dt="2026-02-25T14:14:26.073" v="1234" actId="1076"/>
      <pc:docMkLst>
        <pc:docMk/>
      </pc:docMkLst>
      <pc:sldChg chg="addSp modSp mod">
        <pc:chgData name="Jullianna Vieira" userId="844cfe7e2fc654db" providerId="LiveId" clId="{16C18E94-2AE6-4C3F-AD09-573E5A30869E}" dt="2026-02-11T13:11:00.711" v="63" actId="3626"/>
        <pc:sldMkLst>
          <pc:docMk/>
          <pc:sldMk cId="446673639" sldId="257"/>
        </pc:sldMkLst>
        <pc:spChg chg="mod">
          <ac:chgData name="Jullianna Vieira" userId="844cfe7e2fc654db" providerId="LiveId" clId="{16C18E94-2AE6-4C3F-AD09-573E5A30869E}" dt="2026-02-11T13:11:00.711" v="63" actId="3626"/>
          <ac:spMkLst>
            <pc:docMk/>
            <pc:sldMk cId="446673639" sldId="257"/>
            <ac:spMk id="2" creationId="{FE2AEC67-22D3-4E3B-86EA-52883D3AA1F6}"/>
          </ac:spMkLst>
        </pc:spChg>
        <pc:spChg chg="mod">
          <ac:chgData name="Jullianna Vieira" userId="844cfe7e2fc654db" providerId="LiveId" clId="{16C18E94-2AE6-4C3F-AD09-573E5A30869E}" dt="2026-02-11T13:08:10.365" v="34" actId="1076"/>
          <ac:spMkLst>
            <pc:docMk/>
            <pc:sldMk cId="446673639" sldId="257"/>
            <ac:spMk id="3" creationId="{F9AA92C1-4810-424D-A609-D4E85ABA17F8}"/>
          </ac:spMkLst>
        </pc:spChg>
        <pc:picChg chg="add mod">
          <ac:chgData name="Jullianna Vieira" userId="844cfe7e2fc654db" providerId="LiveId" clId="{16C18E94-2AE6-4C3F-AD09-573E5A30869E}" dt="2026-02-11T13:10:53.900" v="62"/>
          <ac:picMkLst>
            <pc:docMk/>
            <pc:sldMk cId="446673639" sldId="257"/>
            <ac:picMk id="5" creationId="{A70A8675-B68A-EF6E-C491-716ACAF53ED0}"/>
          </ac:picMkLst>
        </pc:picChg>
      </pc:sldChg>
      <pc:sldChg chg="addSp delSp modSp add mod">
        <pc:chgData name="Jullianna Vieira" userId="844cfe7e2fc654db" providerId="LiveId" clId="{16C18E94-2AE6-4C3F-AD09-573E5A30869E}" dt="2026-02-11T14:38:07.837" v="598" actId="1076"/>
        <pc:sldMkLst>
          <pc:docMk/>
          <pc:sldMk cId="2031669010" sldId="258"/>
        </pc:sldMkLst>
        <pc:spChg chg="mod">
          <ac:chgData name="Jullianna Vieira" userId="844cfe7e2fc654db" providerId="LiveId" clId="{16C18E94-2AE6-4C3F-AD09-573E5A30869E}" dt="2026-02-11T14:27:45.715" v="483" actId="1076"/>
          <ac:spMkLst>
            <pc:docMk/>
            <pc:sldMk cId="2031669010" sldId="258"/>
            <ac:spMk id="2" creationId="{8E370ACA-9F50-E90D-8C1A-CE5B04BA2431}"/>
          </ac:spMkLst>
        </pc:spChg>
        <pc:spChg chg="add">
          <ac:chgData name="Jullianna Vieira" userId="844cfe7e2fc654db" providerId="LiveId" clId="{16C18E94-2AE6-4C3F-AD09-573E5A30869E}" dt="2026-02-11T14:37:42.369" v="592"/>
          <ac:spMkLst>
            <pc:docMk/>
            <pc:sldMk cId="2031669010" sldId="258"/>
            <ac:spMk id="4" creationId="{40D88760-6128-24D6-FE78-BD771C94AF0E}"/>
          </ac:spMkLst>
        </pc:spChg>
        <pc:spChg chg="add mod">
          <ac:chgData name="Jullianna Vieira" userId="844cfe7e2fc654db" providerId="LiveId" clId="{16C18E94-2AE6-4C3F-AD09-573E5A30869E}" dt="2026-02-11T14:37:46.280" v="593"/>
          <ac:spMkLst>
            <pc:docMk/>
            <pc:sldMk cId="2031669010" sldId="258"/>
            <ac:spMk id="6" creationId="{5E09D5C4-F360-FF46-3A8E-AE51209FF05F}"/>
          </ac:spMkLst>
        </pc:spChg>
        <pc:picChg chg="add mod">
          <ac:chgData name="Jullianna Vieira" userId="844cfe7e2fc654db" providerId="LiveId" clId="{16C18E94-2AE6-4C3F-AD09-573E5A30869E}" dt="2026-02-11T14:38:07.837" v="598" actId="1076"/>
          <ac:picMkLst>
            <pc:docMk/>
            <pc:sldMk cId="2031669010" sldId="258"/>
            <ac:picMk id="8" creationId="{A2EC4FC9-3F1E-81D5-CE12-C29202119FA4}"/>
          </ac:picMkLst>
        </pc:picChg>
      </pc:sldChg>
      <pc:sldChg chg="addSp delSp modSp add mod ord setBg">
        <pc:chgData name="Jullianna Vieira" userId="844cfe7e2fc654db" providerId="LiveId" clId="{16C18E94-2AE6-4C3F-AD09-573E5A30869E}" dt="2026-02-11T14:44:57.880" v="708" actId="1076"/>
        <pc:sldMkLst>
          <pc:docMk/>
          <pc:sldMk cId="2902739542" sldId="261"/>
        </pc:sldMkLst>
        <pc:spChg chg="mod">
          <ac:chgData name="Jullianna Vieira" userId="844cfe7e2fc654db" providerId="LiveId" clId="{16C18E94-2AE6-4C3F-AD09-573E5A30869E}" dt="2026-02-11T14:44:57.880" v="708" actId="1076"/>
          <ac:spMkLst>
            <pc:docMk/>
            <pc:sldMk cId="2902739542" sldId="261"/>
            <ac:spMk id="2" creationId="{8A9BC4C2-87EE-A7E8-FC62-F644DF2315C5}"/>
          </ac:spMkLst>
        </pc:spChg>
        <pc:spChg chg="add mod">
          <ac:chgData name="Jullianna Vieira" userId="844cfe7e2fc654db" providerId="LiveId" clId="{16C18E94-2AE6-4C3F-AD09-573E5A30869E}" dt="2026-02-11T13:45:54.176" v="180" actId="1076"/>
          <ac:spMkLst>
            <pc:docMk/>
            <pc:sldMk cId="2902739542" sldId="261"/>
            <ac:spMk id="4" creationId="{F9C015E8-39F8-C0BB-5145-C8CCB1C2F579}"/>
          </ac:spMkLst>
        </pc:spChg>
        <pc:picChg chg="add mod">
          <ac:chgData name="Jullianna Vieira" userId="844cfe7e2fc654db" providerId="LiveId" clId="{16C18E94-2AE6-4C3F-AD09-573E5A30869E}" dt="2026-02-11T14:38:16.642" v="599"/>
          <ac:picMkLst>
            <pc:docMk/>
            <pc:sldMk cId="2902739542" sldId="261"/>
            <ac:picMk id="7" creationId="{5A4B58D3-621F-72A9-A76A-E5778BD3BFC6}"/>
          </ac:picMkLst>
        </pc:picChg>
      </pc:sldChg>
      <pc:sldChg chg="addSp delSp modSp add mod ord">
        <pc:chgData name="Jullianna Vieira" userId="844cfe7e2fc654db" providerId="LiveId" clId="{16C18E94-2AE6-4C3F-AD09-573E5A30869E}" dt="2026-02-11T14:48:23.055" v="746" actId="208"/>
        <pc:sldMkLst>
          <pc:docMk/>
          <pc:sldMk cId="3767427230" sldId="262"/>
        </pc:sldMkLst>
        <pc:spChg chg="mod">
          <ac:chgData name="Jullianna Vieira" userId="844cfe7e2fc654db" providerId="LiveId" clId="{16C18E94-2AE6-4C3F-AD09-573E5A30869E}" dt="2026-02-11T14:20:09.562" v="417" actId="1076"/>
          <ac:spMkLst>
            <pc:docMk/>
            <pc:sldMk cId="3767427230" sldId="262"/>
            <ac:spMk id="2" creationId="{1E52816C-413E-A349-4DBA-607400903B1C}"/>
          </ac:spMkLst>
        </pc:spChg>
        <pc:spChg chg="mod">
          <ac:chgData name="Jullianna Vieira" userId="844cfe7e2fc654db" providerId="LiveId" clId="{16C18E94-2AE6-4C3F-AD09-573E5A30869E}" dt="2026-02-11T14:47:12.385" v="738" actId="21"/>
          <ac:spMkLst>
            <pc:docMk/>
            <pc:sldMk cId="3767427230" sldId="262"/>
            <ac:spMk id="4" creationId="{884B3F9F-7136-C6CB-C7FB-8160D743F7D6}"/>
          </ac:spMkLst>
        </pc:spChg>
        <pc:spChg chg="add mod">
          <ac:chgData name="Jullianna Vieira" userId="844cfe7e2fc654db" providerId="LiveId" clId="{16C18E94-2AE6-4C3F-AD09-573E5A30869E}" dt="2026-02-11T14:45:38.572" v="711" actId="14100"/>
          <ac:spMkLst>
            <pc:docMk/>
            <pc:sldMk cId="3767427230" sldId="262"/>
            <ac:spMk id="16" creationId="{349AEA50-4249-F14C-E849-2BB8BC3472B0}"/>
          </ac:spMkLst>
        </pc:spChg>
        <pc:spChg chg="add mod">
          <ac:chgData name="Jullianna Vieira" userId="844cfe7e2fc654db" providerId="LiveId" clId="{16C18E94-2AE6-4C3F-AD09-573E5A30869E}" dt="2026-02-11T14:45:38.572" v="711" actId="14100"/>
          <ac:spMkLst>
            <pc:docMk/>
            <pc:sldMk cId="3767427230" sldId="262"/>
            <ac:spMk id="17" creationId="{41F8BA44-B1C4-AB67-F3F4-88E4D2341671}"/>
          </ac:spMkLst>
        </pc:spChg>
        <pc:spChg chg="add mod">
          <ac:chgData name="Jullianna Vieira" userId="844cfe7e2fc654db" providerId="LiveId" clId="{16C18E94-2AE6-4C3F-AD09-573E5A30869E}" dt="2026-02-11T14:47:47.420" v="743" actId="1076"/>
          <ac:spMkLst>
            <pc:docMk/>
            <pc:sldMk cId="3767427230" sldId="262"/>
            <ac:spMk id="27" creationId="{E8B7F97A-CC98-06DC-6276-214583967032}"/>
          </ac:spMkLst>
        </pc:spChg>
        <pc:picChg chg="add mod">
          <ac:chgData name="Jullianna Vieira" userId="844cfe7e2fc654db" providerId="LiveId" clId="{16C18E94-2AE6-4C3F-AD09-573E5A30869E}" dt="2026-02-11T14:38:28.425" v="600"/>
          <ac:picMkLst>
            <pc:docMk/>
            <pc:sldMk cId="3767427230" sldId="262"/>
            <ac:picMk id="20" creationId="{7286FEE5-4150-5031-BDB3-97D7E8F77A8A}"/>
          </ac:picMkLst>
        </pc:picChg>
        <pc:cxnChg chg="add mod">
          <ac:chgData name="Jullianna Vieira" userId="844cfe7e2fc654db" providerId="LiveId" clId="{16C18E94-2AE6-4C3F-AD09-573E5A30869E}" dt="2026-02-11T14:47:55.962" v="744" actId="14100"/>
          <ac:cxnSpMkLst>
            <pc:docMk/>
            <pc:sldMk cId="3767427230" sldId="262"/>
            <ac:cxnSpMk id="5" creationId="{F56F4037-4D5D-00BD-A36D-C06E4D095FAF}"/>
          </ac:cxnSpMkLst>
        </pc:cxnChg>
        <pc:cxnChg chg="add mod">
          <ac:chgData name="Jullianna Vieira" userId="844cfe7e2fc654db" providerId="LiveId" clId="{16C18E94-2AE6-4C3F-AD09-573E5A30869E}" dt="2026-02-11T14:48:23.055" v="746" actId="208"/>
          <ac:cxnSpMkLst>
            <pc:docMk/>
            <pc:sldMk cId="3767427230" sldId="262"/>
            <ac:cxnSpMk id="30" creationId="{B50A93C9-FF01-5FBD-B52E-46C85A566420}"/>
          </ac:cxnSpMkLst>
        </pc:cxnChg>
      </pc:sldChg>
      <pc:sldChg chg="addSp delSp modSp add mod">
        <pc:chgData name="Jullianna Vieira" userId="844cfe7e2fc654db" providerId="LiveId" clId="{16C18E94-2AE6-4C3F-AD09-573E5A30869E}" dt="2026-02-11T15:00:55" v="840" actId="113"/>
        <pc:sldMkLst>
          <pc:docMk/>
          <pc:sldMk cId="1405179742" sldId="263"/>
        </pc:sldMkLst>
        <pc:spChg chg="mod">
          <ac:chgData name="Jullianna Vieira" userId="844cfe7e2fc654db" providerId="LiveId" clId="{16C18E94-2AE6-4C3F-AD09-573E5A30869E}" dt="2026-02-11T15:00:55" v="840" actId="113"/>
          <ac:spMkLst>
            <pc:docMk/>
            <pc:sldMk cId="1405179742" sldId="263"/>
            <ac:spMk id="4" creationId="{613C34BD-BBA5-8380-E63B-EB749BFA38D7}"/>
          </ac:spMkLst>
        </pc:spChg>
        <pc:spChg chg="add mod">
          <ac:chgData name="Jullianna Vieira" userId="844cfe7e2fc654db" providerId="LiveId" clId="{16C18E94-2AE6-4C3F-AD09-573E5A30869E}" dt="2026-02-11T14:34:38.996" v="591" actId="1076"/>
          <ac:spMkLst>
            <pc:docMk/>
            <pc:sldMk cId="1405179742" sldId="263"/>
            <ac:spMk id="7" creationId="{8AFBE994-3DDC-4A09-94D9-04B79794E2DC}"/>
          </ac:spMkLst>
        </pc:spChg>
        <pc:spChg chg="add mod">
          <ac:chgData name="Jullianna Vieira" userId="844cfe7e2fc654db" providerId="LiveId" clId="{16C18E94-2AE6-4C3F-AD09-573E5A30869E}" dt="2026-02-11T14:34:33.406" v="590" actId="1076"/>
          <ac:spMkLst>
            <pc:docMk/>
            <pc:sldMk cId="1405179742" sldId="263"/>
            <ac:spMk id="8" creationId="{A10879A1-ACB5-CE68-CA2A-63A0A92C5353}"/>
          </ac:spMkLst>
        </pc:spChg>
        <pc:spChg chg="add mod">
          <ac:chgData name="Jullianna Vieira" userId="844cfe7e2fc654db" providerId="LiveId" clId="{16C18E94-2AE6-4C3F-AD09-573E5A30869E}" dt="2026-02-11T14:34:30.374" v="589" actId="1076"/>
          <ac:spMkLst>
            <pc:docMk/>
            <pc:sldMk cId="1405179742" sldId="263"/>
            <ac:spMk id="9" creationId="{C45F4C40-0B63-CBBA-7B1F-9E92EB500BF8}"/>
          </ac:spMkLst>
        </pc:spChg>
        <pc:spChg chg="add mod">
          <ac:chgData name="Jullianna Vieira" userId="844cfe7e2fc654db" providerId="LiveId" clId="{16C18E94-2AE6-4C3F-AD09-573E5A30869E}" dt="2026-02-11T14:34:13.673" v="583" actId="1076"/>
          <ac:spMkLst>
            <pc:docMk/>
            <pc:sldMk cId="1405179742" sldId="263"/>
            <ac:spMk id="10" creationId="{5CD0FF02-74EC-DB55-118E-DDB4D76356B4}"/>
          </ac:spMkLst>
        </pc:spChg>
        <pc:picChg chg="add mod">
          <ac:chgData name="Jullianna Vieira" userId="844cfe7e2fc654db" providerId="LiveId" clId="{16C18E94-2AE6-4C3F-AD09-573E5A30869E}" dt="2026-02-11T14:41:04.988" v="645" actId="1076"/>
          <ac:picMkLst>
            <pc:docMk/>
            <pc:sldMk cId="1405179742" sldId="263"/>
            <ac:picMk id="12" creationId="{70565195-8848-E599-0204-4F838F53B8DE}"/>
          </ac:picMkLst>
        </pc:picChg>
      </pc:sldChg>
      <pc:sldChg chg="addSp delSp modSp add mod">
        <pc:chgData name="Jullianna Vieira" userId="844cfe7e2fc654db" providerId="LiveId" clId="{16C18E94-2AE6-4C3F-AD09-573E5A30869E}" dt="2026-02-11T15:14:15.698" v="1010" actId="113"/>
        <pc:sldMkLst>
          <pc:docMk/>
          <pc:sldMk cId="2031086455" sldId="264"/>
        </pc:sldMkLst>
        <pc:spChg chg="mod">
          <ac:chgData name="Jullianna Vieira" userId="844cfe7e2fc654db" providerId="LiveId" clId="{16C18E94-2AE6-4C3F-AD09-573E5A30869E}" dt="2026-02-11T15:14:15.698" v="1010" actId="113"/>
          <ac:spMkLst>
            <pc:docMk/>
            <pc:sldMk cId="2031086455" sldId="264"/>
            <ac:spMk id="4" creationId="{32D9CCE7-4DB9-DCB6-8EE4-85809B2BF95E}"/>
          </ac:spMkLst>
        </pc:spChg>
        <pc:spChg chg="add del mod">
          <ac:chgData name="Jullianna Vieira" userId="844cfe7e2fc654db" providerId="LiveId" clId="{16C18E94-2AE6-4C3F-AD09-573E5A30869E}" dt="2026-02-11T15:03:26.707" v="871" actId="14100"/>
          <ac:spMkLst>
            <pc:docMk/>
            <pc:sldMk cId="2031086455" sldId="264"/>
            <ac:spMk id="5" creationId="{03BBE16F-A8B1-714B-C15E-64172F7B7C07}"/>
          </ac:spMkLst>
        </pc:spChg>
        <pc:picChg chg="add mod">
          <ac:chgData name="Jullianna Vieira" userId="844cfe7e2fc654db" providerId="LiveId" clId="{16C18E94-2AE6-4C3F-AD09-573E5A30869E}" dt="2026-02-11T14:42:58.200" v="668" actId="1076"/>
          <ac:picMkLst>
            <pc:docMk/>
            <pc:sldMk cId="2031086455" sldId="264"/>
            <ac:picMk id="2" creationId="{ABA218E3-C03D-0168-3985-ACAE91ED0FC3}"/>
          </ac:picMkLst>
        </pc:picChg>
      </pc:sldChg>
      <pc:sldChg chg="addSp delSp modSp add mod setBg setClrOvrMap">
        <pc:chgData name="Jullianna Vieira" userId="844cfe7e2fc654db" providerId="LiveId" clId="{16C18E94-2AE6-4C3F-AD09-573E5A30869E}" dt="2026-02-25T14:14:26.073" v="1234" actId="1076"/>
        <pc:sldMkLst>
          <pc:docMk/>
          <pc:sldMk cId="3820482437" sldId="265"/>
        </pc:sldMkLst>
        <pc:spChg chg="mod">
          <ac:chgData name="Jullianna Vieira" userId="844cfe7e2fc654db" providerId="LiveId" clId="{16C18E94-2AE6-4C3F-AD09-573E5A30869E}" dt="2026-02-25T14:14:05.603" v="1231" actId="1076"/>
          <ac:spMkLst>
            <pc:docMk/>
            <pc:sldMk cId="3820482437" sldId="265"/>
            <ac:spMk id="4" creationId="{42EF1B84-A91B-CEED-C23E-644A61D75E61}"/>
          </ac:spMkLst>
        </pc:spChg>
        <pc:spChg chg="add mod">
          <ac:chgData name="Jullianna Vieira" userId="844cfe7e2fc654db" providerId="LiveId" clId="{16C18E94-2AE6-4C3F-AD09-573E5A30869E}" dt="2026-02-25T14:14:14.496" v="1233" actId="1076"/>
          <ac:spMkLst>
            <pc:docMk/>
            <pc:sldMk cId="3820482437" sldId="265"/>
            <ac:spMk id="6" creationId="{7DC46D6C-44C4-7C08-E706-86F2AD0A9FF1}"/>
          </ac:spMkLst>
        </pc:spChg>
        <pc:picChg chg="add mod">
          <ac:chgData name="Jullianna Vieira" userId="844cfe7e2fc654db" providerId="LiveId" clId="{16C18E94-2AE6-4C3F-AD09-573E5A30869E}" dt="2026-02-25T14:14:07.872" v="1232" actId="1076"/>
          <ac:picMkLst>
            <pc:docMk/>
            <pc:sldMk cId="3820482437" sldId="265"/>
            <ac:picMk id="3" creationId="{9DFB7005-56A2-15E3-1048-2D94CEB601BB}"/>
          </ac:picMkLst>
        </pc:picChg>
        <pc:picChg chg="add mod modCrop">
          <ac:chgData name="Jullianna Vieira" userId="844cfe7e2fc654db" providerId="LiveId" clId="{16C18E94-2AE6-4C3F-AD09-573E5A30869E}" dt="2026-02-25T14:14:26.073" v="1234" actId="1076"/>
          <ac:picMkLst>
            <pc:docMk/>
            <pc:sldMk cId="3820482437" sldId="265"/>
            <ac:picMk id="5" creationId="{BD3811AE-360D-3349-DD70-5E1FFADBFACC}"/>
          </ac:picMkLst>
        </pc:picChg>
      </pc:sldChg>
      <pc:sldChg chg="addSp modSp add mod ord">
        <pc:chgData name="Jullianna Vieira" userId="844cfe7e2fc654db" providerId="LiveId" clId="{16C18E94-2AE6-4C3F-AD09-573E5A30869E}" dt="2026-02-11T14:38:33.803" v="601"/>
        <pc:sldMkLst>
          <pc:docMk/>
          <pc:sldMk cId="1764815720" sldId="266"/>
        </pc:sldMkLst>
        <pc:spChg chg="mod">
          <ac:chgData name="Jullianna Vieira" userId="844cfe7e2fc654db" providerId="LiveId" clId="{16C18E94-2AE6-4C3F-AD09-573E5A30869E}" dt="2026-02-11T14:08:17.109" v="327" actId="20577"/>
          <ac:spMkLst>
            <pc:docMk/>
            <pc:sldMk cId="1764815720" sldId="266"/>
            <ac:spMk id="2" creationId="{89DB78AE-85AF-A20A-6BE9-2389EB5469FC}"/>
          </ac:spMkLst>
        </pc:spChg>
        <pc:picChg chg="add mod">
          <ac:chgData name="Jullianna Vieira" userId="844cfe7e2fc654db" providerId="LiveId" clId="{16C18E94-2AE6-4C3F-AD09-573E5A30869E}" dt="2026-02-11T14:38:33.803" v="601"/>
          <ac:picMkLst>
            <pc:docMk/>
            <pc:sldMk cId="1764815720" sldId="266"/>
            <ac:picMk id="3" creationId="{2E1E07AF-146C-4FCE-671E-47B6B96537BC}"/>
          </ac:picMkLst>
        </pc:picChg>
      </pc:sldChg>
      <pc:sldChg chg="addSp modSp add mod ord">
        <pc:chgData name="Jullianna Vieira" userId="844cfe7e2fc654db" providerId="LiveId" clId="{16C18E94-2AE6-4C3F-AD09-573E5A30869E}" dt="2026-02-11T14:43:53.906" v="674" actId="1037"/>
        <pc:sldMkLst>
          <pc:docMk/>
          <pc:sldMk cId="2804352664" sldId="267"/>
        </pc:sldMkLst>
        <pc:spChg chg="mod">
          <ac:chgData name="Jullianna Vieira" userId="844cfe7e2fc654db" providerId="LiveId" clId="{16C18E94-2AE6-4C3F-AD09-573E5A30869E}" dt="2026-02-11T14:13:50.352" v="383" actId="1076"/>
          <ac:spMkLst>
            <pc:docMk/>
            <pc:sldMk cId="2804352664" sldId="267"/>
            <ac:spMk id="2" creationId="{47710722-213B-A6EB-08DA-A34A53BBE358}"/>
          </ac:spMkLst>
        </pc:spChg>
        <pc:spChg chg="mod">
          <ac:chgData name="Jullianna Vieira" userId="844cfe7e2fc654db" providerId="LiveId" clId="{16C18E94-2AE6-4C3F-AD09-573E5A30869E}" dt="2026-02-11T14:39:59.531" v="632" actId="20577"/>
          <ac:spMkLst>
            <pc:docMk/>
            <pc:sldMk cId="2804352664" sldId="267"/>
            <ac:spMk id="4" creationId="{A4EAEB06-E57B-4E43-3EFE-07A341B2A24C}"/>
          </ac:spMkLst>
        </pc:spChg>
        <pc:picChg chg="add mod">
          <ac:chgData name="Jullianna Vieira" userId="844cfe7e2fc654db" providerId="LiveId" clId="{16C18E94-2AE6-4C3F-AD09-573E5A30869E}" dt="2026-02-11T14:40:05.629" v="633" actId="1076"/>
          <ac:picMkLst>
            <pc:docMk/>
            <pc:sldMk cId="2804352664" sldId="267"/>
            <ac:picMk id="3" creationId="{2B67C3EF-0B22-5C6A-8065-D756ECD453F1}"/>
          </ac:picMkLst>
        </pc:picChg>
        <pc:picChg chg="add mod">
          <ac:chgData name="Jullianna Vieira" userId="844cfe7e2fc654db" providerId="LiveId" clId="{16C18E94-2AE6-4C3F-AD09-573E5A30869E}" dt="2026-02-11T14:43:53.906" v="674" actId="1037"/>
          <ac:picMkLst>
            <pc:docMk/>
            <pc:sldMk cId="2804352664" sldId="267"/>
            <ac:picMk id="6" creationId="{70A91045-9430-D4B9-B8A9-79691275969F}"/>
          </ac:picMkLst>
        </pc:picChg>
        <pc:picChg chg="add mod">
          <ac:chgData name="Jullianna Vieira" userId="844cfe7e2fc654db" providerId="LiveId" clId="{16C18E94-2AE6-4C3F-AD09-573E5A30869E}" dt="2026-02-11T14:42:25.514" v="660" actId="1036"/>
          <ac:picMkLst>
            <pc:docMk/>
            <pc:sldMk cId="2804352664" sldId="267"/>
            <ac:picMk id="8" creationId="{F5ADD68F-7FD1-0B7B-A0DE-76705E097833}"/>
          </ac:picMkLst>
        </pc:picChg>
      </pc:sldChg>
      <pc:sldChg chg="addSp delSp modSp add mod ord">
        <pc:chgData name="Jullianna Vieira" userId="844cfe7e2fc654db" providerId="LiveId" clId="{16C18E94-2AE6-4C3F-AD09-573E5A30869E}" dt="2026-02-11T15:11:25.143" v="994"/>
        <pc:sldMkLst>
          <pc:docMk/>
          <pc:sldMk cId="3511872334" sldId="268"/>
        </pc:sldMkLst>
        <pc:picChg chg="add mod">
          <ac:chgData name="Jullianna Vieira" userId="844cfe7e2fc654db" providerId="LiveId" clId="{16C18E94-2AE6-4C3F-AD09-573E5A30869E}" dt="2026-02-11T14:41:18.058" v="650"/>
          <ac:picMkLst>
            <pc:docMk/>
            <pc:sldMk cId="3511872334" sldId="268"/>
            <ac:picMk id="5" creationId="{C0526216-8CC5-55E7-BE17-24D63122A236}"/>
          </ac:picMkLst>
        </pc:picChg>
      </pc:sldChg>
      <pc:sldChg chg="addSp delSp modSp add mod ord">
        <pc:chgData name="Jullianna Vieira" userId="844cfe7e2fc654db" providerId="LiveId" clId="{16C18E94-2AE6-4C3F-AD09-573E5A30869E}" dt="2026-02-11T14:55:48.727" v="799" actId="207"/>
        <pc:sldMkLst>
          <pc:docMk/>
          <pc:sldMk cId="2833648376" sldId="269"/>
        </pc:sldMkLst>
        <pc:spChg chg="add del mod">
          <ac:chgData name="Jullianna Vieira" userId="844cfe7e2fc654db" providerId="LiveId" clId="{16C18E94-2AE6-4C3F-AD09-573E5A30869E}" dt="2026-02-11T14:55:48.727" v="799" actId="207"/>
          <ac:spMkLst>
            <pc:docMk/>
            <pc:sldMk cId="2833648376" sldId="269"/>
            <ac:spMk id="2" creationId="{FA11B462-9756-BF18-542A-5091D1B7435D}"/>
          </ac:spMkLst>
        </pc:spChg>
      </pc:sldChg>
      <pc:sldChg chg="delSp add mod ord">
        <pc:chgData name="Jullianna Vieira" userId="844cfe7e2fc654db" providerId="LiveId" clId="{16C18E94-2AE6-4C3F-AD09-573E5A30869E}" dt="2026-02-11T14:59:40.399" v="827" actId="478"/>
        <pc:sldMkLst>
          <pc:docMk/>
          <pc:sldMk cId="1348691653" sldId="270"/>
        </pc:sldMkLst>
      </pc:sldChg>
      <pc:sldChg chg="modSp add mod">
        <pc:chgData name="Jullianna Vieira" userId="844cfe7e2fc654db" providerId="LiveId" clId="{16C18E94-2AE6-4C3F-AD09-573E5A30869E}" dt="2026-02-11T15:04:40.284" v="876" actId="1076"/>
        <pc:sldMkLst>
          <pc:docMk/>
          <pc:sldMk cId="3797451776" sldId="271"/>
        </pc:sldMkLst>
        <pc:spChg chg="mod">
          <ac:chgData name="Jullianna Vieira" userId="844cfe7e2fc654db" providerId="LiveId" clId="{16C18E94-2AE6-4C3F-AD09-573E5A30869E}" dt="2026-02-11T15:04:40.284" v="876" actId="1076"/>
          <ac:spMkLst>
            <pc:docMk/>
            <pc:sldMk cId="3797451776" sldId="271"/>
            <ac:spMk id="4" creationId="{1980CB78-38E5-459B-393E-236A84C244D1}"/>
          </ac:spMkLst>
        </pc:spChg>
      </pc:sldChg>
      <pc:sldChg chg="modSp add mod">
        <pc:chgData name="Jullianna Vieira" userId="844cfe7e2fc654db" providerId="LiveId" clId="{16C18E94-2AE6-4C3F-AD09-573E5A30869E}" dt="2026-02-11T15:16:06.157" v="1150" actId="207"/>
        <pc:sldMkLst>
          <pc:docMk/>
          <pc:sldMk cId="2240482414" sldId="272"/>
        </pc:sldMkLst>
        <pc:spChg chg="mod">
          <ac:chgData name="Jullianna Vieira" userId="844cfe7e2fc654db" providerId="LiveId" clId="{16C18E94-2AE6-4C3F-AD09-573E5A30869E}" dt="2026-02-11T15:16:06.157" v="1150" actId="207"/>
          <ac:spMkLst>
            <pc:docMk/>
            <pc:sldMk cId="2240482414" sldId="272"/>
            <ac:spMk id="4" creationId="{3187554B-B631-FD65-35BF-87408F29BB7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0E8C3-E273-40EB-92ED-86A82D8CF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B676CE-BC52-4F87-B305-A99A69B0D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2062FE-1D24-4462-9B8A-C6BC9DD4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F63115-AD95-420B-A9C3-493FC7B9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EFFD9A-F921-45E0-B253-2EDF2658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2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3650D-6021-444C-BCD9-534706C9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457EB3-44D2-465C-B55D-7B24BF28F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D9CBA9-98EB-48D0-8B6C-F89A981E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5C7136-0632-4412-97EF-4F0126A6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1C811A-640E-40FA-92B1-B7AFFA89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3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AD9E3E-8069-430B-BDDC-5A0C10A17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15E419-203D-49D5-A870-458721E8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CBC5DC-C125-4148-9248-2280CA89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60AE53-EBC1-43F0-A0FE-FC4A34CC8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58AE73-E249-4E34-99F0-9979C7A0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73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50954-0113-4C66-BC89-85BA1C12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356BF6-3DD5-45F7-ABA9-F5A8DF26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4E173-6D69-4CA0-B2AB-0DEFC214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DF50D9-05CF-4E37-AD5F-CB2FC4EE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12330C-EB6A-4F2C-92B7-83ECE26C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2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33F21-E6C7-4CA1-B439-D9D8154E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6D1510-BFC9-408B-B4D9-ECA4B0CBD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FD4ED9-BDB1-48D9-8235-FB7DEF750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8F49C-435D-4AD7-9457-BCAD09E0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6C420-8380-46AB-9582-E936CEA0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76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67A61-FC11-46C0-AA67-BABCF6F3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D3078E-D7A9-4174-8F82-BE349545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38FAFD-7588-43F5-8331-167B6F742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696032-42B4-4ED9-8629-192C8128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00E528-861E-4C23-95F4-52DBE18A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1D6380-81B7-4A6C-9EC0-275B7AD4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40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80847-1DC2-4314-BFBB-C37F1939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FFAF56-04C9-4D74-9DD9-7309821B3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4EBDD3-3C49-4CAA-AC25-148E46A23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87DED3-6CCA-49BE-A391-044EE3BB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2214DF-1A62-4D37-8C26-180AF7C0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C49B52-4CD8-407A-AFCF-1D18BF76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B5A10F-D3F1-4803-B1C1-96A02120F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3B749E-1DE1-4819-AD2D-9A5C18A5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4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B7AFA-161A-40D6-8662-C1EEFC6E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CA51C8-2F4D-4488-8C52-1855A9C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A5D1E-D58B-4450-A61E-A9D7F7A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41AE3EA-32AA-4028-A35E-7FE0CC59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6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9DB376-0C69-43EB-B3CA-E2662E44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E3D48C-901C-4324-81CB-329DC93D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0371C3-519C-4E5D-A10D-258F3F59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96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FF4DC-F920-4465-803C-41025F93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408E53-D5E2-413F-AAC2-122E68D5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B0B477-DC4C-41D2-8F8C-DF7ADBB3E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6DB22-5722-4642-90B0-1F634BC7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64060-D0F3-4D03-A442-F831FD26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46FF83-D047-4ABA-837E-B161B84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F5F17-C506-492A-B2E2-604406E1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345784-514F-41C6-BA03-D4FA90C60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BE36B9-9594-4CD1-8035-EA175E352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0218D-BBA4-4862-91BF-586FA8E9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35D944-CFE0-4FE3-86D9-72BA3CC8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3D7A18-7F26-4D09-9873-736891B2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69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A85DDAD-DDCC-4B39-8361-BD6DC3A08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30F1A4-B7EC-4397-BE2C-11CB339E5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A25C3-11B1-4A03-AC8D-BD446D509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3F8D-5EAB-4707-8EA8-0168DB96CC85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1A2CE6-1A03-48CF-8BC0-2F540B00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157A9-4B41-4C6F-98BD-95725AD6E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C01-E81C-426D-A73A-4846697E0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0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ntimeter.com/app/presentation/alhx27xrjj1bwbjezo33c8b3hdhtf699/edit?question=prhsngqibzt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6FE6816-CFC8-445E-8CDF-0F05B518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E2AEC67-22D3-4E3B-86EA-52883D3A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424" y="1041400"/>
            <a:ext cx="5751576" cy="2387600"/>
          </a:xfrm>
        </p:spPr>
        <p:txBody>
          <a:bodyPr>
            <a:normAutofit/>
          </a:bodyPr>
          <a:lstStyle/>
          <a:p>
            <a:pPr algn="l"/>
            <a:r>
              <a:rPr lang="pt-BR" sz="5400" dirty="0">
                <a:solidFill>
                  <a:schemeClr val="bg1"/>
                </a:solidFill>
                <a:latin typeface="Arial Black" panose="020B0A04020102020204" pitchFamily="34" charset="0"/>
              </a:rPr>
              <a:t>AGRINHO COM SENTIDO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AA92C1-4810-424D-A609-D4E85ABA1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328" y="3569367"/>
            <a:ext cx="5757672" cy="1655762"/>
          </a:xfrm>
        </p:spPr>
        <p:txBody>
          <a:bodyPr/>
          <a:lstStyle/>
          <a:p>
            <a:pPr algn="l"/>
            <a:r>
              <a:rPr lang="pt-BR" dirty="0">
                <a:solidFill>
                  <a:schemeClr val="bg1"/>
                </a:solidFill>
                <a:latin typeface="Arial Black" panose="020B0A04020102020204" pitchFamily="34" charset="0"/>
              </a:rPr>
              <a:t>Da ação isolada ao projeto com impacto pedagógico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82FB4-B70A-EEA5-DF3C-ED5F09D7B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13C34BD-BBA5-8380-E63B-EB749BFA38D7}"/>
              </a:ext>
            </a:extLst>
          </p:cNvPr>
          <p:cNvSpPr txBox="1"/>
          <p:nvPr/>
        </p:nvSpPr>
        <p:spPr>
          <a:xfrm>
            <a:off x="589280" y="2310560"/>
            <a:ext cx="11308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accent6"/>
                </a:solidFill>
              </a:rPr>
              <a:t>Engajar</a:t>
            </a:r>
            <a:r>
              <a:rPr lang="pt-BR" sz="4800" dirty="0"/>
              <a:t> não é motivar.</a:t>
            </a:r>
            <a:br>
              <a:rPr lang="pt-BR" sz="4800" dirty="0"/>
            </a:br>
            <a:r>
              <a:rPr lang="pt-BR" sz="4800" b="1" dirty="0"/>
              <a:t>É ter estrutura organizacional</a:t>
            </a:r>
            <a:r>
              <a:rPr lang="pt-BR" sz="4800" dirty="0"/>
              <a:t>.</a:t>
            </a:r>
            <a:endParaRPr lang="pt-BR" sz="48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FBE994-3DDC-4A09-94D9-04B79794E2DC}"/>
              </a:ext>
            </a:extLst>
          </p:cNvPr>
          <p:cNvSpPr/>
          <p:nvPr/>
        </p:nvSpPr>
        <p:spPr>
          <a:xfrm>
            <a:off x="7477761" y="4496252"/>
            <a:ext cx="405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Responsabilidade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10879A1-ACB5-CE68-CA2A-63A0A92C5353}"/>
              </a:ext>
            </a:extLst>
          </p:cNvPr>
          <p:cNvSpPr/>
          <p:nvPr/>
        </p:nvSpPr>
        <p:spPr>
          <a:xfrm>
            <a:off x="7548881" y="815050"/>
            <a:ext cx="405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Distribuição de tarefas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5F4C40-0B63-CBBA-7B1F-9E92EB500BF8}"/>
              </a:ext>
            </a:extLst>
          </p:cNvPr>
          <p:cNvSpPr/>
          <p:nvPr/>
        </p:nvSpPr>
        <p:spPr>
          <a:xfrm>
            <a:off x="772161" y="815051"/>
            <a:ext cx="405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Protagonismo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CD0FF02-74EC-DB55-118E-DDB4D76356B4}"/>
              </a:ext>
            </a:extLst>
          </p:cNvPr>
          <p:cNvSpPr/>
          <p:nvPr/>
        </p:nvSpPr>
        <p:spPr>
          <a:xfrm>
            <a:off x="772161" y="4498566"/>
            <a:ext cx="40535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0" cap="none" spc="0" dirty="0">
                <a:ln w="0">
                  <a:solidFill>
                    <a:schemeClr val="accent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Escuta ativa</a:t>
            </a: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70565195-8848-E599-0204-4F838F53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902" y="54487"/>
            <a:ext cx="1062619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7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D0AD8-6F89-B87D-85F8-6F1E29FA6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7428165-D5CC-ECE1-27D2-E133FC14246E}"/>
              </a:ext>
            </a:extLst>
          </p:cNvPr>
          <p:cNvSpPr txBox="1"/>
          <p:nvPr/>
        </p:nvSpPr>
        <p:spPr>
          <a:xfrm>
            <a:off x="1454020" y="1396160"/>
            <a:ext cx="93974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Interdisciplinaridade </a:t>
            </a:r>
            <a:r>
              <a:rPr lang="pt-BR" sz="4800" b="1" dirty="0">
                <a:latin typeface="+mj-lt"/>
                <a:ea typeface="+mj-ea"/>
                <a:cs typeface="+mj-cs"/>
              </a:rPr>
              <a:t>não é cada um fazer sua parte de forma isolada, mas sim </a:t>
            </a:r>
            <a:r>
              <a:rPr lang="pt-BR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todos cuidarem do mesmo problema sob diferentes perspectivas</a:t>
            </a:r>
            <a:r>
              <a:rPr lang="pt-BR" sz="4800" b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C0526216-8CC5-55E7-BE17-24D63122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902" y="54487"/>
            <a:ext cx="1062619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8B643-23FB-C0FF-7F5F-A719F928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2D9CCE7-4DB9-DCB6-8EE4-85809B2BF95E}"/>
              </a:ext>
            </a:extLst>
          </p:cNvPr>
          <p:cNvSpPr txBox="1"/>
          <p:nvPr/>
        </p:nvSpPr>
        <p:spPr>
          <a:xfrm>
            <a:off x="1547325" y="1955997"/>
            <a:ext cx="10151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accent6"/>
                </a:solidFill>
              </a:rPr>
              <a:t>Projeto bem escrito </a:t>
            </a:r>
            <a:r>
              <a:rPr lang="pt-BR" sz="4800" b="1" dirty="0"/>
              <a:t>conta uma história de </a:t>
            </a:r>
            <a:r>
              <a:rPr lang="pt-BR" sz="4800" b="1" dirty="0">
                <a:solidFill>
                  <a:schemeClr val="accent6"/>
                </a:solidFill>
              </a:rPr>
              <a:t>impacto na aprendizagem</a:t>
            </a:r>
            <a:r>
              <a:rPr lang="pt-BR" sz="4800" b="1" dirty="0"/>
              <a:t>.</a:t>
            </a:r>
            <a:endParaRPr lang="pt-BR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ABA218E3-C03D-0168-3985-ACAE91ED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08" y="182070"/>
            <a:ext cx="753953" cy="7827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3BBE16F-A8B1-714B-C15E-64172F7B7C07}"/>
              </a:ext>
            </a:extLst>
          </p:cNvPr>
          <p:cNvSpPr txBox="1"/>
          <p:nvPr/>
        </p:nvSpPr>
        <p:spPr>
          <a:xfrm>
            <a:off x="4399280" y="43789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108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7195-10D2-4025-253D-5216356E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187554B-B631-FD65-35BF-87408F29BB7C}"/>
              </a:ext>
            </a:extLst>
          </p:cNvPr>
          <p:cNvSpPr txBox="1"/>
          <p:nvPr/>
        </p:nvSpPr>
        <p:spPr>
          <a:xfrm>
            <a:off x="1547325" y="1955997"/>
            <a:ext cx="10151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Inteligência Artificial</a:t>
            </a:r>
            <a:r>
              <a:rPr lang="pt-BR" sz="4800" b="1" dirty="0">
                <a:latin typeface="+mj-lt"/>
                <a:ea typeface="+mj-ea"/>
                <a:cs typeface="+mj-cs"/>
              </a:rPr>
              <a:t> (IA) como apoio à </a:t>
            </a:r>
            <a:r>
              <a:rPr lang="pt-BR" sz="48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escrita de forma ética</a:t>
            </a:r>
            <a:r>
              <a:rPr lang="pt-BR" sz="4800" b="1" dirty="0">
                <a:latin typeface="+mj-lt"/>
                <a:ea typeface="+mj-ea"/>
                <a:cs typeface="+mj-cs"/>
              </a:rPr>
              <a:t>, é possível?</a:t>
            </a:r>
          </a:p>
        </p:txBody>
      </p:sp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611E26B4-24A8-B8BF-C564-F5EAC6216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08" y="182070"/>
            <a:ext cx="753953" cy="7827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598E27E-4C17-17D6-5B5B-015A9F7E2159}"/>
              </a:ext>
            </a:extLst>
          </p:cNvPr>
          <p:cNvSpPr txBox="1"/>
          <p:nvPr/>
        </p:nvSpPr>
        <p:spPr>
          <a:xfrm>
            <a:off x="4399280" y="43789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48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6D7A3-F1E3-2A15-6CE1-8435FABF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80CB78-38E5-459B-393E-236A84C244D1}"/>
              </a:ext>
            </a:extLst>
          </p:cNvPr>
          <p:cNvSpPr txBox="1"/>
          <p:nvPr/>
        </p:nvSpPr>
        <p:spPr>
          <a:xfrm>
            <a:off x="2085806" y="1143197"/>
            <a:ext cx="93974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/>
              <a:t>❌ IA não cria projeto</a:t>
            </a:r>
            <a:br>
              <a:rPr lang="pt-BR" sz="4800" dirty="0"/>
            </a:br>
            <a:r>
              <a:rPr lang="pt-BR" sz="4800" dirty="0"/>
              <a:t>❌ IA não substitui professor</a:t>
            </a:r>
          </a:p>
          <a:p>
            <a:r>
              <a:rPr lang="pt-BR" sz="4800" dirty="0"/>
              <a:t>✅ IA ajuda a organizar</a:t>
            </a:r>
            <a:br>
              <a:rPr lang="pt-BR" sz="4800" dirty="0"/>
            </a:br>
            <a:r>
              <a:rPr lang="pt-BR" sz="4800" dirty="0"/>
              <a:t>✅ IA melhora clareza</a:t>
            </a:r>
            <a:br>
              <a:rPr lang="pt-BR" sz="4800" dirty="0"/>
            </a:br>
            <a:r>
              <a:rPr lang="pt-BR" sz="4800" dirty="0"/>
              <a:t>✅ IA revisa linguagem</a:t>
            </a:r>
          </a:p>
        </p:txBody>
      </p:sp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EA6FDA63-3943-6A0C-958D-3D796D64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08" y="182070"/>
            <a:ext cx="753953" cy="78276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CE10772-9AEF-9CD8-C34E-018517D93CEF}"/>
              </a:ext>
            </a:extLst>
          </p:cNvPr>
          <p:cNvSpPr txBox="1"/>
          <p:nvPr/>
        </p:nvSpPr>
        <p:spPr>
          <a:xfrm>
            <a:off x="4399280" y="437896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745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58A15-09C3-0A3A-F36E-B85A74BB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2EF1B84-A91B-CEED-C23E-644A61D75E61}"/>
              </a:ext>
            </a:extLst>
          </p:cNvPr>
          <p:cNvSpPr txBox="1"/>
          <p:nvPr/>
        </p:nvSpPr>
        <p:spPr>
          <a:xfrm>
            <a:off x="1762677" y="1041178"/>
            <a:ext cx="80149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badi" panose="020F0502020204030204" pitchFamily="34" charset="0"/>
              </a:rPr>
              <a:t>Projeto não nasce de atividades isoladas. Nasce da escolha de enfrentar um problema com intenção, de forma planejada e organizada.</a:t>
            </a:r>
          </a:p>
          <a:p>
            <a:pPr algn="just"/>
            <a:endParaRPr lang="pt-BR" sz="3200" b="1" dirty="0">
              <a:latin typeface="+mj-lt"/>
              <a:ea typeface="+mj-ea"/>
              <a:cs typeface="+mj-cs"/>
            </a:endParaRPr>
          </a:p>
          <a:p>
            <a:pPr algn="r"/>
            <a:r>
              <a:rPr lang="pt-BR" sz="2000" b="1" dirty="0" err="1">
                <a:latin typeface="+mj-lt"/>
                <a:ea typeface="+mj-ea"/>
                <a:cs typeface="+mj-cs"/>
              </a:rPr>
              <a:t>Profª</a:t>
            </a:r>
            <a:r>
              <a:rPr lang="pt-BR" sz="2000" b="1" dirty="0">
                <a:latin typeface="+mj-lt"/>
                <a:ea typeface="+mj-ea"/>
                <a:cs typeface="+mj-cs"/>
              </a:rPr>
              <a:t>. Ma. Jullianna Vieira</a:t>
            </a:r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id="{BD3811AE-360D-3349-DD70-5E1FFADB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1" t="22367" r="11534" b="34874"/>
          <a:stretch>
            <a:fillRect/>
          </a:stretch>
        </p:blipFill>
        <p:spPr>
          <a:xfrm>
            <a:off x="2059061" y="3104816"/>
            <a:ext cx="2500466" cy="2439901"/>
          </a:xfrm>
          <a:prstGeom prst="rect">
            <a:avLst/>
          </a:prstGeom>
        </p:spPr>
      </p:pic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9DFB7005-56A2-15E3-1048-2D94CEB60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912" y="2859585"/>
            <a:ext cx="2500466" cy="25004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DC46D6C-44C4-7C08-E706-86F2AD0A9FF1}"/>
              </a:ext>
            </a:extLst>
          </p:cNvPr>
          <p:cNvSpPr txBox="1"/>
          <p:nvPr/>
        </p:nvSpPr>
        <p:spPr>
          <a:xfrm>
            <a:off x="7533562" y="5175385"/>
            <a:ext cx="235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Material de Apoio</a:t>
            </a:r>
          </a:p>
        </p:txBody>
      </p:sp>
    </p:spTree>
    <p:extLst>
      <p:ext uri="{BB962C8B-B14F-4D97-AF65-F5344CB8AC3E}">
        <p14:creationId xmlns:p14="http://schemas.microsoft.com/office/powerpoint/2010/main" val="382048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B7EB-84AE-0593-5D5B-C93F417F7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1B462-9756-BF18-542A-5091D1B74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43" y="4345515"/>
            <a:ext cx="9144000" cy="740664"/>
          </a:xfrm>
        </p:spPr>
        <p:txBody>
          <a:bodyPr>
            <a:noAutofit/>
          </a:bodyPr>
          <a:lstStyle/>
          <a:p>
            <a:pPr algn="l"/>
            <a:r>
              <a:rPr lang="pt-BR" sz="4800" b="1" dirty="0"/>
              <a:t>Se </a:t>
            </a:r>
            <a:r>
              <a:rPr lang="pt-BR" sz="4800" b="1" dirty="0">
                <a:solidFill>
                  <a:schemeClr val="accent6"/>
                </a:solidFill>
              </a:rPr>
              <a:t>você parasse </a:t>
            </a:r>
            <a:r>
              <a:rPr lang="pt-BR" sz="4800" b="1" dirty="0"/>
              <a:t>hoje, </a:t>
            </a:r>
            <a:r>
              <a:rPr lang="pt-BR" sz="4800" b="1" dirty="0">
                <a:solidFill>
                  <a:schemeClr val="accent6"/>
                </a:solidFill>
              </a:rPr>
              <a:t>os projetos </a:t>
            </a:r>
            <a:r>
              <a:rPr lang="pt-BR" sz="4800" b="1" dirty="0"/>
              <a:t>da sua escola </a:t>
            </a:r>
            <a:r>
              <a:rPr lang="pt-BR" sz="4800" b="1" dirty="0">
                <a:solidFill>
                  <a:schemeClr val="accent6"/>
                </a:solidFill>
              </a:rPr>
              <a:t>continuariam</a:t>
            </a:r>
            <a:r>
              <a:rPr lang="pt-BR" sz="4800" b="1" dirty="0"/>
              <a:t>?</a:t>
            </a:r>
            <a:br>
              <a:rPr lang="pt-BR" sz="4800" b="1" dirty="0"/>
            </a:br>
            <a:br>
              <a:rPr lang="pt-BR" sz="4800" b="1" dirty="0"/>
            </a:br>
            <a:endParaRPr lang="pt-BR" sz="4800" b="1" dirty="0">
              <a:solidFill>
                <a:srgbClr val="016D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18268E-8A03-124B-03B8-386393B8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A29B617-D5B8-C64A-A8F7-6FD6A51B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648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EC67-22D3-4E3B-86EA-52883D3A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" y="521208"/>
            <a:ext cx="9144000" cy="740664"/>
          </a:xfrm>
        </p:spPr>
        <p:txBody>
          <a:bodyPr>
            <a:noAutofit/>
          </a:bodyPr>
          <a:lstStyle/>
          <a:p>
            <a:pPr algn="l"/>
            <a:r>
              <a:rPr lang="pt-BR" sz="4800" dirty="0">
                <a:latin typeface="Arial Black" panose="020B0A04020102020204" pitchFamily="34" charset="0"/>
              </a:rPr>
              <a:t>Diagnóstico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AA92C1-4810-424D-A609-D4E85ABA1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" y="1261872"/>
            <a:ext cx="10908792" cy="3593592"/>
          </a:xfrm>
        </p:spPr>
        <p:txBody>
          <a:bodyPr/>
          <a:lstStyle/>
          <a:p>
            <a:pPr algn="l"/>
            <a:r>
              <a:rPr lang="pt-BR" dirty="0"/>
              <a:t>Qual é a maior dificuldade da sua escola em relação aos projetos hoje?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ódigo QR&#10;&#10;O conteúdo gerado por IA pode estar incorreto.">
            <a:hlinkClick r:id="rId2"/>
            <a:extLst>
              <a:ext uri="{FF2B5EF4-FFF2-40B4-BE49-F238E27FC236}">
                <a16:creationId xmlns:a16="http://schemas.microsoft.com/office/drawing/2014/main" id="{A70A8675-B68A-EF6E-C491-716ACAF53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14" y="2002536"/>
            <a:ext cx="3450771" cy="34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7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AA782-3DB5-DE52-BA97-6BC8A7A57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10722-213B-A6EB-08DA-A34A53BBE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669" y="1435608"/>
            <a:ext cx="9144000" cy="740664"/>
          </a:xfrm>
        </p:spPr>
        <p:txBody>
          <a:bodyPr>
            <a:noAutofit/>
          </a:bodyPr>
          <a:lstStyle/>
          <a:p>
            <a:r>
              <a:rPr lang="pt-BR" sz="4800" b="1" dirty="0"/>
              <a:t>3 DECISÕES-CHAVE</a:t>
            </a:r>
            <a:endParaRPr lang="pt-BR" sz="4800" b="1" dirty="0">
              <a:solidFill>
                <a:srgbClr val="016D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EAEB06-E57B-4E43-3EFE-07A341B2A24C}"/>
              </a:ext>
            </a:extLst>
          </p:cNvPr>
          <p:cNvSpPr txBox="1"/>
          <p:nvPr/>
        </p:nvSpPr>
        <p:spPr>
          <a:xfrm>
            <a:off x="2750975" y="2721108"/>
            <a:ext cx="99371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Planejar</a:t>
            </a:r>
          </a:p>
          <a:p>
            <a:endParaRPr lang="pt-BR" sz="2800" dirty="0"/>
          </a:p>
          <a:p>
            <a:r>
              <a:rPr lang="pt-BR" sz="2800" dirty="0"/>
              <a:t>Envolver e engajar a comunidade escolar</a:t>
            </a:r>
          </a:p>
          <a:p>
            <a:endParaRPr lang="pt-BR" sz="2800" dirty="0"/>
          </a:p>
          <a:p>
            <a:r>
              <a:rPr lang="pt-BR" sz="2800" dirty="0"/>
              <a:t>Registrar o processo</a:t>
            </a: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2B67C3EF-0B22-5C6A-8065-D756ECD4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2529840"/>
            <a:ext cx="808577" cy="765001"/>
          </a:xfrm>
          <a:prstGeom prst="rect">
            <a:avLst/>
          </a:prstGeom>
        </p:spPr>
      </p:pic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70A91045-9430-D4B9-B8A9-79691275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3342804"/>
            <a:ext cx="985437" cy="839355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F5ADD68F-7FD1-0B7B-A0DE-76705E09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09" y="4235910"/>
            <a:ext cx="753953" cy="78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5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FED8D-21C0-12F2-A149-80BD5E912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70ACA-9F50-E90D-8C1A-CE5B04BA2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383" y="3949275"/>
            <a:ext cx="9144000" cy="740664"/>
          </a:xfrm>
        </p:spPr>
        <p:txBody>
          <a:bodyPr>
            <a:noAutofit/>
          </a:bodyPr>
          <a:lstStyle/>
          <a:p>
            <a:pPr algn="l"/>
            <a:r>
              <a:rPr lang="pt-BR" sz="4800" b="1" dirty="0"/>
              <a:t>Muitas ações não viram um projeto apenas por serem apresentadas juntas.</a:t>
            </a:r>
            <a:br>
              <a:rPr lang="pt-BR" sz="4800" b="1" dirty="0"/>
            </a:br>
            <a:br>
              <a:rPr lang="pt-BR" sz="4800" b="1" dirty="0"/>
            </a:br>
            <a:r>
              <a:rPr lang="pt-BR" sz="4800" b="1" dirty="0"/>
              <a:t>É preciso </a:t>
            </a:r>
            <a:r>
              <a:rPr lang="pt-BR" sz="4800" b="1" dirty="0">
                <a:solidFill>
                  <a:schemeClr val="accent6"/>
                </a:solidFill>
              </a:rPr>
              <a:t>PLANEJAR</a:t>
            </a:r>
            <a:r>
              <a:rPr lang="pt-BR" sz="4800" b="1" dirty="0"/>
              <a:t>.</a:t>
            </a:r>
            <a:endParaRPr lang="pt-BR" sz="4800" b="1" dirty="0">
              <a:solidFill>
                <a:srgbClr val="016D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0D88760-6128-24D6-FE78-BD771C94A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09D5C4-F360-FF46-3A8E-AE51209FF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A2EC4FC9-3F1E-81D5-CE12-C2920211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99" y="304800"/>
            <a:ext cx="808577" cy="7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57A5D-DC84-3C9B-661A-CF62DE84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BC4C2-87EE-A7E8-FC62-F644DF231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9" y="2390026"/>
            <a:ext cx="9144000" cy="740664"/>
          </a:xfrm>
        </p:spPr>
        <p:txBody>
          <a:bodyPr>
            <a:noAutofit/>
          </a:bodyPr>
          <a:lstStyle/>
          <a:p>
            <a:pPr algn="just"/>
            <a:r>
              <a:rPr lang="pt-BR" sz="4800" b="1" dirty="0"/>
              <a:t>Todo projeto precisa de </a:t>
            </a:r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UMA </a:t>
            </a:r>
            <a:r>
              <a:rPr lang="pt-BR" sz="4800" b="1" dirty="0"/>
              <a:t>pergunta que o oriente por completo.</a:t>
            </a:r>
            <a:endParaRPr lang="pt-BR" sz="4800" b="1" dirty="0">
              <a:solidFill>
                <a:srgbClr val="016D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C015E8-39F8-C0BB-5145-C8CCB1C2F579}"/>
              </a:ext>
            </a:extLst>
          </p:cNvPr>
          <p:cNvSpPr txBox="1"/>
          <p:nvPr/>
        </p:nvSpPr>
        <p:spPr>
          <a:xfrm>
            <a:off x="1127449" y="3626177"/>
            <a:ext cx="9937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❌ Projeto sobre saúde</a:t>
            </a:r>
            <a:br>
              <a:rPr lang="pt-BR" sz="2800" dirty="0"/>
            </a:br>
            <a:r>
              <a:rPr lang="pt-BR" sz="2800" dirty="0"/>
              <a:t>✅ Como promover saúde no corpo, mente e comunidade escolar?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5A4B58D3-621F-72A9-A76A-E5778BD3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6399" y="304800"/>
            <a:ext cx="808577" cy="7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C1025-3083-BF29-71B7-2FB8CC61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2816C-413E-A349-4DBA-607400903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959" y="997069"/>
            <a:ext cx="9144000" cy="740664"/>
          </a:xfrm>
        </p:spPr>
        <p:txBody>
          <a:bodyPr>
            <a:noAutofit/>
          </a:bodyPr>
          <a:lstStyle/>
          <a:p>
            <a:r>
              <a:rPr lang="pt-BR" sz="4800" b="1" dirty="0"/>
              <a:t>MAPA DE COERÊNCIA</a:t>
            </a:r>
            <a:endParaRPr lang="pt-BR" sz="4800" b="1" dirty="0">
              <a:solidFill>
                <a:srgbClr val="016D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84B3F9F-7136-C6CB-C7FB-8160D743F7D6}"/>
              </a:ext>
            </a:extLst>
          </p:cNvPr>
          <p:cNvSpPr txBox="1"/>
          <p:nvPr/>
        </p:nvSpPr>
        <p:spPr>
          <a:xfrm>
            <a:off x="2750975" y="3178308"/>
            <a:ext cx="99371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2"/>
                </a:solidFill>
              </a:rPr>
              <a:t>Pergunta </a:t>
            </a:r>
            <a:r>
              <a:rPr lang="pt-BR" sz="2800" dirty="0"/>
              <a:t>→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Objetivo</a:t>
            </a:r>
            <a:r>
              <a:rPr lang="pt-BR" sz="2800" dirty="0"/>
              <a:t> → </a:t>
            </a:r>
            <a:r>
              <a:rPr lang="pt-BR" sz="2800" dirty="0">
                <a:solidFill>
                  <a:schemeClr val="accent2"/>
                </a:solidFill>
              </a:rPr>
              <a:t>Ações </a:t>
            </a:r>
            <a:r>
              <a:rPr lang="pt-BR" sz="2800" dirty="0"/>
              <a:t>→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Produto</a:t>
            </a:r>
          </a:p>
          <a:p>
            <a:pPr algn="ctr"/>
            <a:r>
              <a:rPr lang="pt-BR" sz="2800" b="1" dirty="0"/>
              <a:t>Registro contínuo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56F4037-4D5D-00BD-A36D-C06E4D095FAF}"/>
              </a:ext>
            </a:extLst>
          </p:cNvPr>
          <p:cNvCxnSpPr>
            <a:cxnSpLocks/>
          </p:cNvCxnSpPr>
          <p:nvPr/>
        </p:nvCxnSpPr>
        <p:spPr>
          <a:xfrm>
            <a:off x="6258560" y="3648269"/>
            <a:ext cx="2745481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: Curva para a Direita 15">
            <a:extLst>
              <a:ext uri="{FF2B5EF4-FFF2-40B4-BE49-F238E27FC236}">
                <a16:creationId xmlns:a16="http://schemas.microsoft.com/office/drawing/2014/main" id="{349AEA50-4249-F14C-E849-2BB8BC3472B0}"/>
              </a:ext>
            </a:extLst>
          </p:cNvPr>
          <p:cNvSpPr/>
          <p:nvPr/>
        </p:nvSpPr>
        <p:spPr>
          <a:xfrm rot="5400000">
            <a:off x="4623021" y="1114710"/>
            <a:ext cx="740664" cy="3436616"/>
          </a:xfrm>
          <a:prstGeom prst="curved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7" name="Seta: Curva para Baixo 16">
            <a:extLst>
              <a:ext uri="{FF2B5EF4-FFF2-40B4-BE49-F238E27FC236}">
                <a16:creationId xmlns:a16="http://schemas.microsoft.com/office/drawing/2014/main" id="{41F8BA44-B1C4-AB67-F3F4-88E4D2341671}"/>
              </a:ext>
            </a:extLst>
          </p:cNvPr>
          <p:cNvSpPr/>
          <p:nvPr/>
        </p:nvSpPr>
        <p:spPr>
          <a:xfrm>
            <a:off x="5171440" y="2462686"/>
            <a:ext cx="3291840" cy="740664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Imagem 19" descr="Ícone&#10;&#10;O conteúdo gerado por IA pode estar incorreto.">
            <a:extLst>
              <a:ext uri="{FF2B5EF4-FFF2-40B4-BE49-F238E27FC236}">
                <a16:creationId xmlns:a16="http://schemas.microsoft.com/office/drawing/2014/main" id="{7286FEE5-4150-5031-BDB3-97D7E8F7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99" y="304800"/>
            <a:ext cx="808577" cy="76500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8B7F97A-CC98-06DC-6276-214583967032}"/>
              </a:ext>
            </a:extLst>
          </p:cNvPr>
          <p:cNvSpPr txBox="1"/>
          <p:nvPr/>
        </p:nvSpPr>
        <p:spPr>
          <a:xfrm>
            <a:off x="2060159" y="4167985"/>
            <a:ext cx="772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/>
              <a:t>PLANEJAMENTO 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50A93C9-FF01-5FBD-B52E-46C85A566420}"/>
              </a:ext>
            </a:extLst>
          </p:cNvPr>
          <p:cNvCxnSpPr/>
          <p:nvPr/>
        </p:nvCxnSpPr>
        <p:spPr>
          <a:xfrm>
            <a:off x="2844800" y="4132415"/>
            <a:ext cx="6159241" cy="355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42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E3E71-70D5-8C04-46BA-56E7D472D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B78AE-85AF-A20A-6BE9-2389EB546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329" y="4421404"/>
            <a:ext cx="9144000" cy="740664"/>
          </a:xfrm>
        </p:spPr>
        <p:txBody>
          <a:bodyPr>
            <a:noAutofit/>
          </a:bodyPr>
          <a:lstStyle/>
          <a:p>
            <a:pPr algn="l"/>
            <a:r>
              <a:rPr lang="pt-BR" sz="4800" b="1" dirty="0"/>
              <a:t>CHECKLIST: ISSO É PROJETO?</a:t>
            </a:r>
            <a:br>
              <a:rPr lang="pt-BR" sz="4800" b="1" dirty="0"/>
            </a:br>
            <a:br>
              <a:rPr lang="pt-BR" sz="4800" b="1" dirty="0"/>
            </a:br>
            <a:r>
              <a:rPr lang="pt-BR" sz="3600" dirty="0"/>
              <a:t>Pergunte: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☐ Existe uma pergunta central clara?</a:t>
            </a:r>
            <a:br>
              <a:rPr lang="pt-BR" sz="3200" dirty="0"/>
            </a:br>
            <a:r>
              <a:rPr lang="pt-BR" sz="3200" dirty="0"/>
              <a:t>☐ Todas as ações respondem a ela?</a:t>
            </a:r>
            <a:br>
              <a:rPr lang="pt-BR" sz="3200" dirty="0"/>
            </a:br>
            <a:r>
              <a:rPr lang="pt-BR" sz="3200" dirty="0"/>
              <a:t>☐ Os alunos participaram ativamente?</a:t>
            </a:r>
            <a:br>
              <a:rPr lang="pt-BR" sz="3200" dirty="0"/>
            </a:br>
            <a:r>
              <a:rPr lang="pt-BR" sz="3200" dirty="0"/>
              <a:t>☐ Houve registro do processo?</a:t>
            </a:r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2E1E07AF-146C-4FCE-671E-47B6B9653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99" y="304800"/>
            <a:ext cx="808577" cy="7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1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D777D-57B8-3D06-8AEC-2FC5495D8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4B31B0-7421-A966-10B4-E51B7B357675}"/>
              </a:ext>
            </a:extLst>
          </p:cNvPr>
          <p:cNvSpPr txBox="1"/>
          <p:nvPr/>
        </p:nvSpPr>
        <p:spPr>
          <a:xfrm>
            <a:off x="589280" y="2310560"/>
            <a:ext cx="11308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accent6"/>
                </a:solidFill>
              </a:rPr>
              <a:t>Engajamento </a:t>
            </a:r>
            <a:r>
              <a:rPr lang="pt-BR" sz="4800" dirty="0"/>
              <a:t>não nasce da obrigatoriedade.</a:t>
            </a:r>
            <a:br>
              <a:rPr lang="pt-BR" sz="4800" dirty="0"/>
            </a:br>
            <a:r>
              <a:rPr lang="pt-BR" sz="4800" b="1" dirty="0">
                <a:solidFill>
                  <a:schemeClr val="accent6"/>
                </a:solidFill>
              </a:rPr>
              <a:t>Nasce do pertencimento.</a:t>
            </a:r>
            <a:endParaRPr lang="pt-BR" sz="48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62C1A30F-3F75-2DAA-08AD-A026D6F1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902" y="54487"/>
            <a:ext cx="1062619" cy="90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1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291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Abadi</vt:lpstr>
      <vt:lpstr>Arial</vt:lpstr>
      <vt:lpstr>Arial Black</vt:lpstr>
      <vt:lpstr>Calibri</vt:lpstr>
      <vt:lpstr>Calibri Light</vt:lpstr>
      <vt:lpstr>Tema do Office</vt:lpstr>
      <vt:lpstr>AGRINHO COM SENTIDO</vt:lpstr>
      <vt:lpstr>Se você parasse hoje, os projetos da sua escola continuariam?  </vt:lpstr>
      <vt:lpstr>Diagnóstico</vt:lpstr>
      <vt:lpstr>3 DECISÕES-CHAVE</vt:lpstr>
      <vt:lpstr>Muitas ações não viram um projeto apenas por serem apresentadas juntas.  É preciso PLANEJAR.</vt:lpstr>
      <vt:lpstr>Todo projeto precisa de UMA pergunta que o oriente por completo.</vt:lpstr>
      <vt:lpstr>MAPA DE COERÊNCIA</vt:lpstr>
      <vt:lpstr>CHECKLIST: ISSO É PROJETO?  Pergunte:  ☐ Existe uma pergunta central clara? ☐ Todas as ações respondem a ela? ☐ Os alunos participaram ativamente? ☐ Houve registro do processo?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Julia Fernandes Miranda</dc:creator>
  <cp:lastModifiedBy>Jullianna Vieira</cp:lastModifiedBy>
  <cp:revision>3</cp:revision>
  <dcterms:created xsi:type="dcterms:W3CDTF">2026-01-06T20:40:47Z</dcterms:created>
  <dcterms:modified xsi:type="dcterms:W3CDTF">2026-02-25T14:14:29Z</dcterms:modified>
</cp:coreProperties>
</file>